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01" r:id="rId4"/>
  </p:sldMasterIdLst>
  <p:notesMasterIdLst>
    <p:notesMasterId r:id="rId13"/>
  </p:notesMasterIdLst>
  <p:sldIdLst>
    <p:sldId id="256" r:id="rId5"/>
    <p:sldId id="270" r:id="rId6"/>
    <p:sldId id="271" r:id="rId7"/>
    <p:sldId id="272" r:id="rId8"/>
    <p:sldId id="273" r:id="rId9"/>
    <p:sldId id="274" r:id="rId10"/>
    <p:sldId id="275" r:id="rId11"/>
    <p:sldId id="27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319" autoAdjust="0"/>
  </p:normalViewPr>
  <p:slideViewPr>
    <p:cSldViewPr snapToGrid="0">
      <p:cViewPr varScale="1">
        <p:scale>
          <a:sx n="65" d="100"/>
          <a:sy n="65" d="100"/>
        </p:scale>
        <p:origin x="936" y="60"/>
      </p:cViewPr>
      <p:guideLst/>
    </p:cSldViewPr>
  </p:slideViewPr>
  <p:outlineViewPr>
    <p:cViewPr>
      <p:scale>
        <a:sx n="33" d="100"/>
        <a:sy n="33" d="100"/>
      </p:scale>
      <p:origin x="0" y="-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odreads.com/author/list/5027236.Kasie_Wes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https://www.teenreads.com/authors/kasie-west</a:t>
            </a:r>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1</a:t>
            </a:fld>
            <a:endParaRPr lang="en-US"/>
          </a:p>
        </p:txBody>
      </p:sp>
    </p:spTree>
    <p:extLst>
      <p:ext uri="{BB962C8B-B14F-4D97-AF65-F5344CB8AC3E}">
        <p14:creationId xmlns:p14="http://schemas.microsoft.com/office/powerpoint/2010/main" val="234961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https://www.goodreads.com/author/list/5027236.Kasie_West</a:t>
            </a:r>
          </a:p>
          <a:p>
            <a:r>
              <a:rPr lang="en-US" dirty="0"/>
              <a:t>Information: West, K. (2019). FAQ. Retrieved from http://www.kasiewest.com/p/faq.html</a:t>
            </a:r>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2</a:t>
            </a:fld>
            <a:endParaRPr lang="en-US"/>
          </a:p>
        </p:txBody>
      </p:sp>
    </p:spTree>
    <p:extLst>
      <p:ext uri="{BB962C8B-B14F-4D97-AF65-F5344CB8AC3E}">
        <p14:creationId xmlns:p14="http://schemas.microsoft.com/office/powerpoint/2010/main" val="23461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https://www.goodreads.com/author/list/5027236.Kasie_West</a:t>
            </a:r>
          </a:p>
        </p:txBody>
      </p:sp>
      <p:sp>
        <p:nvSpPr>
          <p:cNvPr id="4" name="Slide Number Placeholder 3"/>
          <p:cNvSpPr>
            <a:spLocks noGrp="1"/>
          </p:cNvSpPr>
          <p:nvPr>
            <p:ph type="sldNum" sz="quarter" idx="5"/>
          </p:nvPr>
        </p:nvSpPr>
        <p:spPr/>
        <p:txBody>
          <a:bodyPr/>
          <a:lstStyle/>
          <a:p>
            <a:fld id="{68B68C18-1BF1-F447-95ED-60EAAE35426E}" type="slidenum">
              <a:rPr lang="en-US" smtClean="0"/>
              <a:t>3</a:t>
            </a:fld>
            <a:endParaRPr lang="en-US"/>
          </a:p>
        </p:txBody>
      </p:sp>
    </p:spTree>
    <p:extLst>
      <p:ext uri="{BB962C8B-B14F-4D97-AF65-F5344CB8AC3E}">
        <p14:creationId xmlns:p14="http://schemas.microsoft.com/office/powerpoint/2010/main" val="2199504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https://www.goodreads.com/author/list/5027236.Kasie_West</a:t>
            </a:r>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4</a:t>
            </a:fld>
            <a:endParaRPr lang="en-US"/>
          </a:p>
        </p:txBody>
      </p:sp>
    </p:spTree>
    <p:extLst>
      <p:ext uri="{BB962C8B-B14F-4D97-AF65-F5344CB8AC3E}">
        <p14:creationId xmlns:p14="http://schemas.microsoft.com/office/powerpoint/2010/main" val="339279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Image: https://www.goodreads.com/author/list/5027236.Kasie_West</a:t>
            </a:r>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5</a:t>
            </a:fld>
            <a:endParaRPr lang="en-US"/>
          </a:p>
        </p:txBody>
      </p:sp>
    </p:spTree>
    <p:extLst>
      <p:ext uri="{BB962C8B-B14F-4D97-AF65-F5344CB8AC3E}">
        <p14:creationId xmlns:p14="http://schemas.microsoft.com/office/powerpoint/2010/main" val="342455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Image: https://www.goodreads.com/author/list/5027236.Kasie_West</a:t>
            </a:r>
          </a:p>
          <a:p>
            <a:r>
              <a:rPr lang="fr-FR" dirty="0" err="1"/>
              <a:t>Review</a:t>
            </a:r>
            <a:r>
              <a:rPr lang="fr-FR" dirty="0"/>
              <a:t>: </a:t>
            </a:r>
            <a:r>
              <a:rPr lang="en-US" dirty="0" err="1"/>
              <a:t>Kirkus</a:t>
            </a:r>
            <a:r>
              <a:rPr lang="en-US" dirty="0"/>
              <a:t> Review. (2016). Retrieved from https://www.kirkusreviews.com/book-reviews/kasie-west/by-your-side/</a:t>
            </a:r>
            <a:endParaRPr lang="fr-FR" dirty="0"/>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6</a:t>
            </a:fld>
            <a:endParaRPr lang="en-US"/>
          </a:p>
        </p:txBody>
      </p:sp>
    </p:spTree>
    <p:extLst>
      <p:ext uri="{BB962C8B-B14F-4D97-AF65-F5344CB8AC3E}">
        <p14:creationId xmlns:p14="http://schemas.microsoft.com/office/powerpoint/2010/main" val="113653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Image: https://www.goodreads.com/author/list/5027236.Kasie_West</a:t>
            </a:r>
          </a:p>
          <a:p>
            <a:r>
              <a:rPr lang="en-US" dirty="0"/>
              <a:t>Review: E.C. (2016). Book Review: By Your Side. Retrieved from https://ppld.org/book-reviews/your-side </a:t>
            </a:r>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7</a:t>
            </a:fld>
            <a:endParaRPr lang="en-US"/>
          </a:p>
        </p:txBody>
      </p:sp>
    </p:spTree>
    <p:extLst>
      <p:ext uri="{BB962C8B-B14F-4D97-AF65-F5344CB8AC3E}">
        <p14:creationId xmlns:p14="http://schemas.microsoft.com/office/powerpoint/2010/main" val="16016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Images: https://www.goodreads.com/author/list/5027236.Kasie_West</a:t>
            </a:r>
          </a:p>
          <a:p>
            <a:endParaRPr lang="en-US" dirty="0"/>
          </a:p>
        </p:txBody>
      </p:sp>
      <p:sp>
        <p:nvSpPr>
          <p:cNvPr id="4" name="Slide Number Placeholder 3"/>
          <p:cNvSpPr>
            <a:spLocks noGrp="1"/>
          </p:cNvSpPr>
          <p:nvPr>
            <p:ph type="sldNum" sz="quarter" idx="5"/>
          </p:nvPr>
        </p:nvSpPr>
        <p:spPr/>
        <p:txBody>
          <a:bodyPr/>
          <a:lstStyle/>
          <a:p>
            <a:fld id="{68B68C18-1BF1-F447-95ED-60EAAE35426E}" type="slidenum">
              <a:rPr lang="en-US" smtClean="0"/>
              <a:t>8</a:t>
            </a:fld>
            <a:endParaRPr lang="en-US"/>
          </a:p>
        </p:txBody>
      </p:sp>
    </p:spTree>
    <p:extLst>
      <p:ext uri="{BB962C8B-B14F-4D97-AF65-F5344CB8AC3E}">
        <p14:creationId xmlns:p14="http://schemas.microsoft.com/office/powerpoint/2010/main" val="278144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7/4/2019</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2985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851AE-F437-A04B-ADE2-D5E346F2089C}" type="datetime1">
              <a:rPr lang="en-US" noProof="0" smtClean="0"/>
              <a:t>7/4/2019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7713362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851AE-F437-A04B-ADE2-D5E346F2089C}" type="datetime1">
              <a:rPr lang="en-US" noProof="0" smtClean="0"/>
              <a:t>7/4/2019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60103256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397418865"/>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7/4/2019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75451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7/4/2019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687491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7/4/2019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17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D0754-1959-7F4F-A198-3F4710E170D8}" type="datetime1">
              <a:rPr lang="en-US" noProof="0" smtClean="0"/>
              <a:t>7/4/2019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7" name="Rectangle 6">
            <a:extLst>
              <a:ext uri="{FF2B5EF4-FFF2-40B4-BE49-F238E27FC236}">
                <a16:creationId xmlns:a16="http://schemas.microsoft.com/office/drawing/2014/main" id="{74485209-786C-41BA-AD19-6096037F580F}"/>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 name="Straight Connector 7" title="Horizontal Rule Line">
            <a:extLst>
              <a:ext uri="{FF2B5EF4-FFF2-40B4-BE49-F238E27FC236}">
                <a16:creationId xmlns:a16="http://schemas.microsoft.com/office/drawing/2014/main" id="{F3A5565B-7363-45DC-8FC8-D6BD3AF0D0AF}"/>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769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9964A5-3468-3F49-AD7A-0CF5EB762F89}" type="datetime1">
              <a:rPr lang="en-US" noProof="0" smtClean="0"/>
              <a:t>7/4/2019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25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6E73E-FB98-2A42-974A-9CD83D46C100}" type="datetime1">
              <a:rPr lang="en-US" noProof="0" smtClean="0"/>
              <a:t>7/4/2019</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85129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115EF-7A83-9842-815E-554E5DEB63CD}" type="datetime1">
              <a:rPr lang="en-US" noProof="0" smtClean="0"/>
              <a:t>7/4/2019</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557021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097A0-4000-B744-87D8-18F42A934248}" type="datetime1">
              <a:rPr lang="en-US" noProof="0" smtClean="0"/>
              <a:t>7/4/2019</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229688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7/4/2019</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3001196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7/4/2019</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17924992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7/4/2019</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6419970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90851AE-F437-A04B-ADE2-D5E346F2089C}" type="datetime1">
              <a:rPr lang="en-US" noProof="0" smtClean="0"/>
              <a:t>7/4/2019</a:t>
            </a:fld>
            <a:endParaRPr lang="en-US" noProof="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noProof="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501976483"/>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496" r:id="rId13"/>
    <p:sldLayoutId id="2147484498" r:id="rId14"/>
    <p:sldLayoutId id="2147484499" r:id="rId15"/>
    <p:sldLayoutId id="2147484500" r:id="rId16"/>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6.xml"/><Relationship Id="rId7" Type="http://schemas.openxmlformats.org/officeDocument/2006/relationships/image" Target="../media/image10.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8.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61">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4BCB9E2-CEA3-4AED-BDAC-BFD45CE9C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66" name="Rectangle 65">
            <a:extLst>
              <a:ext uri="{FF2B5EF4-FFF2-40B4-BE49-F238E27FC236}">
                <a16:creationId xmlns:a16="http://schemas.microsoft.com/office/drawing/2014/main" id="{9E92B39E-F855-499B-BD7E-36BAB93A9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46887"/>
            <a:ext cx="7314691"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67">
            <a:extLst>
              <a:ext uri="{FF2B5EF4-FFF2-40B4-BE49-F238E27FC236}">
                <a16:creationId xmlns:a16="http://schemas.microsoft.com/office/drawing/2014/main" id="{50C72FFD-DD89-412D-B569-F9A0F3A698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843" y="4005950"/>
            <a:ext cx="531902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94E8CF-7744-4206-9889-C122C30E8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283553" y="1232452"/>
            <a:ext cx="6019601" cy="2848154"/>
          </a:xfrm>
        </p:spPr>
        <p:txBody>
          <a:bodyPr vert="horz" lIns="91440" tIns="45720" rIns="91440" bIns="45720" rtlCol="0" anchor="b">
            <a:normAutofit/>
          </a:bodyPr>
          <a:lstStyle/>
          <a:p>
            <a:pPr algn="ctr"/>
            <a:r>
              <a:rPr lang="en-US" sz="7200" b="1" cap="all" dirty="0">
                <a:solidFill>
                  <a:srgbClr val="FFFFFF"/>
                </a:solidFill>
              </a:rPr>
              <a:t>Kasie West</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5313933" y="4141785"/>
            <a:ext cx="5958841" cy="585332"/>
          </a:xfrm>
        </p:spPr>
        <p:txBody>
          <a:bodyPr vert="horz" lIns="91440" tIns="45720" rIns="91440" bIns="45720" rtlCol="0">
            <a:normAutofit/>
          </a:bodyPr>
          <a:lstStyle/>
          <a:p>
            <a:pPr algn="ctr">
              <a:lnSpc>
                <a:spcPct val="90000"/>
              </a:lnSpc>
              <a:spcBef>
                <a:spcPts val="1400"/>
              </a:spcBef>
            </a:pPr>
            <a:r>
              <a:rPr lang="en-US" sz="2200" dirty="0">
                <a:solidFill>
                  <a:srgbClr val="FFFFFF"/>
                </a:solidFill>
              </a:rPr>
              <a:t>By: Kendralyn Burr</a:t>
            </a:r>
          </a:p>
        </p:txBody>
      </p:sp>
      <p:pic>
        <p:nvPicPr>
          <p:cNvPr id="53" name="Picture Placeholder 52">
            <a:extLst>
              <a:ext uri="{FF2B5EF4-FFF2-40B4-BE49-F238E27FC236}">
                <a16:creationId xmlns:a16="http://schemas.microsoft.com/office/drawing/2014/main" id="{3A9FE351-A4C6-4292-8E5E-15D6D36A50E2}"/>
              </a:ext>
            </a:extLst>
          </p:cNvPr>
          <p:cNvPicPr>
            <a:picLocks noGrp="1" noChangeAspect="1"/>
          </p:cNvPicPr>
          <p:nvPr>
            <p:ph type="pic" sz="quarter" idx="10"/>
          </p:nvPr>
        </p:nvPicPr>
        <p:blipFill rotWithShape="1">
          <a:blip r:embed="rId5"/>
          <a:srcRect l="1247" r="22988" b="3"/>
          <a:stretch/>
        </p:blipFill>
        <p:spPr>
          <a:xfrm>
            <a:off x="872065" y="857675"/>
            <a:ext cx="3135414" cy="5140669"/>
          </a:xfrm>
          <a:prstGeom prst="rect">
            <a:avLst/>
          </a:prstGeom>
        </p:spPr>
      </p:pic>
      <p:pic>
        <p:nvPicPr>
          <p:cNvPr id="4" name="Recorded Sound">
            <a:hlinkClick r:id="" action="ppaction://media"/>
            <a:extLst>
              <a:ext uri="{FF2B5EF4-FFF2-40B4-BE49-F238E27FC236}">
                <a16:creationId xmlns:a16="http://schemas.microsoft.com/office/drawing/2014/main" id="{C345EA57-34B9-4799-9FE8-3DD7E4D4A7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5302" y="5707380"/>
            <a:ext cx="609600" cy="609600"/>
          </a:xfrm>
          <a:prstGeom prst="rect">
            <a:avLst/>
          </a:prstGeom>
        </p:spPr>
      </p:pic>
    </p:spTree>
    <p:extLst>
      <p:ext uri="{BB962C8B-B14F-4D97-AF65-F5344CB8AC3E}">
        <p14:creationId xmlns:p14="http://schemas.microsoft.com/office/powerpoint/2010/main" val="119388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18FEC6-AFDA-4FAB-89D3-E03C27B1723E}"/>
              </a:ext>
            </a:extLst>
          </p:cNvPr>
          <p:cNvSpPr>
            <a:spLocks noGrp="1"/>
          </p:cNvSpPr>
          <p:nvPr>
            <p:ph type="title"/>
          </p:nvPr>
        </p:nvSpPr>
        <p:spPr>
          <a:xfrm>
            <a:off x="1143000" y="609600"/>
            <a:ext cx="6693061" cy="1356360"/>
          </a:xfrm>
        </p:spPr>
        <p:txBody>
          <a:bodyPr vert="horz" lIns="91440" tIns="45720" rIns="91440" bIns="45720" rtlCol="0" anchor="ctr">
            <a:normAutofit/>
          </a:bodyPr>
          <a:lstStyle/>
          <a:p>
            <a:r>
              <a:rPr lang="en-US" sz="4400" dirty="0"/>
              <a:t>Biography</a:t>
            </a:r>
          </a:p>
        </p:txBody>
      </p:sp>
      <p:sp>
        <p:nvSpPr>
          <p:cNvPr id="4" name="Text Placeholder 3">
            <a:extLst>
              <a:ext uri="{FF2B5EF4-FFF2-40B4-BE49-F238E27FC236}">
                <a16:creationId xmlns:a16="http://schemas.microsoft.com/office/drawing/2014/main" id="{25810807-942B-40E8-A264-A48AB0A4BA24}"/>
              </a:ext>
            </a:extLst>
          </p:cNvPr>
          <p:cNvSpPr>
            <a:spLocks noGrp="1"/>
          </p:cNvSpPr>
          <p:nvPr>
            <p:ph type="body" sz="half" idx="2"/>
          </p:nvPr>
        </p:nvSpPr>
        <p:spPr>
          <a:xfrm>
            <a:off x="1143000" y="2057400"/>
            <a:ext cx="6693061" cy="4038600"/>
          </a:xfrm>
        </p:spPr>
        <p:txBody>
          <a:bodyPr vert="horz" lIns="91440" tIns="45720" rIns="91440" bIns="45720" rtlCol="0">
            <a:normAutofit/>
          </a:bodyPr>
          <a:lstStyle/>
          <a:p>
            <a:pPr indent="-182880">
              <a:lnSpc>
                <a:spcPct val="90000"/>
              </a:lnSpc>
              <a:buFont typeface="Corbel" pitchFamily="34" charset="0"/>
              <a:buChar char="•"/>
            </a:pPr>
            <a:r>
              <a:rPr lang="en-US" sz="2200" b="1" dirty="0"/>
              <a:t>Born October 23, 1976 in California</a:t>
            </a:r>
          </a:p>
          <a:p>
            <a:pPr indent="-182880">
              <a:lnSpc>
                <a:spcPct val="90000"/>
              </a:lnSpc>
              <a:buFont typeface="Corbel" pitchFamily="34" charset="0"/>
              <a:buChar char="•"/>
            </a:pPr>
            <a:r>
              <a:rPr lang="en-US" sz="2200" b="1" dirty="0"/>
              <a:t>Received bachelor’s degree in Elementary Education</a:t>
            </a:r>
          </a:p>
          <a:p>
            <a:pPr indent="-182880">
              <a:lnSpc>
                <a:spcPct val="90000"/>
              </a:lnSpc>
              <a:buFont typeface="Corbel" pitchFamily="34" charset="0"/>
              <a:buChar char="•"/>
            </a:pPr>
            <a:r>
              <a:rPr lang="en-US" sz="2200" b="1" dirty="0"/>
              <a:t>Married to Jared</a:t>
            </a:r>
          </a:p>
          <a:p>
            <a:pPr indent="-182880">
              <a:lnSpc>
                <a:spcPct val="90000"/>
              </a:lnSpc>
              <a:buFont typeface="Corbel" pitchFamily="34" charset="0"/>
              <a:buChar char="•"/>
            </a:pPr>
            <a:r>
              <a:rPr lang="en-US" sz="2200" b="1" dirty="0"/>
              <a:t>Has four kids (3 girls, 1 boy)</a:t>
            </a:r>
          </a:p>
          <a:p>
            <a:pPr indent="-182880">
              <a:lnSpc>
                <a:spcPct val="90000"/>
              </a:lnSpc>
              <a:buFont typeface="Corbel" pitchFamily="34" charset="0"/>
              <a:buChar char="•"/>
            </a:pPr>
            <a:r>
              <a:rPr lang="en-US" sz="2200" b="1" dirty="0"/>
              <a:t>Currently lives in central California</a:t>
            </a:r>
          </a:p>
          <a:p>
            <a:pPr indent="-182880">
              <a:lnSpc>
                <a:spcPct val="90000"/>
              </a:lnSpc>
              <a:buFont typeface="Corbel" pitchFamily="34" charset="0"/>
              <a:buChar char="•"/>
            </a:pPr>
            <a:r>
              <a:rPr lang="en-US" sz="2200" b="1" dirty="0"/>
              <a:t>Published 1</a:t>
            </a:r>
            <a:r>
              <a:rPr lang="en-US" sz="2200" b="1" baseline="30000" dirty="0"/>
              <a:t>st</a:t>
            </a:r>
            <a:r>
              <a:rPr lang="en-US" sz="2200" b="1" dirty="0"/>
              <a:t> book in 2013 (</a:t>
            </a:r>
            <a:r>
              <a:rPr lang="en-US" sz="2200" b="1" i="1" dirty="0"/>
              <a:t>Pivot Point)</a:t>
            </a:r>
          </a:p>
          <a:p>
            <a:pPr indent="-182880">
              <a:lnSpc>
                <a:spcPct val="90000"/>
              </a:lnSpc>
              <a:buFont typeface="Corbel" pitchFamily="34" charset="0"/>
              <a:buChar char="•"/>
            </a:pPr>
            <a:r>
              <a:rPr lang="en-US" sz="2200" b="1" dirty="0"/>
              <a:t>Fell in love with writing while being a stay at home mom</a:t>
            </a:r>
          </a:p>
          <a:p>
            <a:pPr indent="-182880">
              <a:lnSpc>
                <a:spcPct val="90000"/>
              </a:lnSpc>
              <a:buFont typeface="Corbel" pitchFamily="34" charset="0"/>
              <a:buChar char="•"/>
            </a:pPr>
            <a:r>
              <a:rPr lang="en-US" sz="2200" b="1" dirty="0"/>
              <a:t>Favorite authors are Jane Austen and Charles Dickens</a:t>
            </a:r>
          </a:p>
        </p:txBody>
      </p:sp>
      <p:pic>
        <p:nvPicPr>
          <p:cNvPr id="7" name="Picture Placeholder 6">
            <a:extLst>
              <a:ext uri="{FF2B5EF4-FFF2-40B4-BE49-F238E27FC236}">
                <a16:creationId xmlns:a16="http://schemas.microsoft.com/office/drawing/2014/main" id="{BF4920D7-1ECB-431D-ABBC-3A886EC9C6C4}"/>
              </a:ext>
            </a:extLst>
          </p:cNvPr>
          <p:cNvPicPr>
            <a:picLocks noGrp="1" noChangeAspect="1"/>
          </p:cNvPicPr>
          <p:nvPr>
            <p:ph type="pic" idx="1"/>
          </p:nvPr>
        </p:nvPicPr>
        <p:blipFill rotWithShape="1">
          <a:blip r:embed="rId5"/>
          <a:srcRect l="2515" r="11554" b="-1"/>
          <a:stretch/>
        </p:blipFill>
        <p:spPr>
          <a:xfrm>
            <a:off x="8310622" y="243840"/>
            <a:ext cx="3646837" cy="6377939"/>
          </a:xfrm>
          <a:prstGeom prst="rect">
            <a:avLst/>
          </a:prstGeom>
        </p:spPr>
      </p:pic>
      <p:sp>
        <p:nvSpPr>
          <p:cNvPr id="5" name="Slide Number Placeholder 4">
            <a:extLst>
              <a:ext uri="{FF2B5EF4-FFF2-40B4-BE49-F238E27FC236}">
                <a16:creationId xmlns:a16="http://schemas.microsoft.com/office/drawing/2014/main" id="{DBB8227C-A145-415C-8172-C0D415D0982B}"/>
              </a:ext>
            </a:extLst>
          </p:cNvPr>
          <p:cNvSpPr>
            <a:spLocks noGrp="1"/>
          </p:cNvSpPr>
          <p:nvPr>
            <p:ph type="sldNum" sz="quarter" idx="12"/>
          </p:nvPr>
        </p:nvSpPr>
        <p:spPr>
          <a:xfrm>
            <a:off x="9329530" y="6223828"/>
            <a:ext cx="1706217" cy="365125"/>
          </a:xfrm>
        </p:spPr>
        <p:txBody>
          <a:bodyPr vert="horz" lIns="91440" tIns="45720" rIns="91440" bIns="45720" rtlCol="0" anchor="ctr">
            <a:normAutofit/>
          </a:bodyPr>
          <a:lstStyle/>
          <a:p>
            <a:pPr defTabSz="914400">
              <a:spcAft>
                <a:spcPts val="600"/>
              </a:spcAft>
            </a:pPr>
            <a:fld id="{13D2E340-0663-474B-992C-9192B5C45E57}" type="slidenum">
              <a:rPr lang="en-US" noProof="0">
                <a:solidFill>
                  <a:srgbClr val="FFFFFF"/>
                </a:solidFill>
              </a:rPr>
              <a:pPr defTabSz="914400">
                <a:spcAft>
                  <a:spcPts val="600"/>
                </a:spcAft>
              </a:pPr>
              <a:t>2</a:t>
            </a:fld>
            <a:endParaRPr lang="en-US" noProof="0">
              <a:solidFill>
                <a:srgbClr val="FFFFFF"/>
              </a:solidFill>
            </a:endParaRPr>
          </a:p>
        </p:txBody>
      </p:sp>
      <p:pic>
        <p:nvPicPr>
          <p:cNvPr id="8" name="Recorded Sound">
            <a:hlinkClick r:id="" action="ppaction://media"/>
            <a:extLst>
              <a:ext uri="{FF2B5EF4-FFF2-40B4-BE49-F238E27FC236}">
                <a16:creationId xmlns:a16="http://schemas.microsoft.com/office/drawing/2014/main" id="{0D728DBD-852F-47D5-9410-B76C05B4BB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2671" y="304800"/>
            <a:ext cx="609600" cy="609600"/>
          </a:xfrm>
          <a:prstGeom prst="rect">
            <a:avLst/>
          </a:prstGeom>
        </p:spPr>
      </p:pic>
    </p:spTree>
    <p:extLst>
      <p:ext uri="{BB962C8B-B14F-4D97-AF65-F5344CB8AC3E}">
        <p14:creationId xmlns:p14="http://schemas.microsoft.com/office/powerpoint/2010/main" val="7103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90ED688-E8BB-4719-89DC-738647B151A0}"/>
              </a:ext>
            </a:extLst>
          </p:cNvPr>
          <p:cNvSpPr>
            <a:spLocks noGrp="1"/>
          </p:cNvSpPr>
          <p:nvPr>
            <p:ph type="title"/>
          </p:nvPr>
        </p:nvSpPr>
        <p:spPr/>
        <p:txBody>
          <a:bodyPr/>
          <a:lstStyle/>
          <a:p>
            <a:r>
              <a:rPr lang="en-US" i="1" dirty="0"/>
              <a:t>The Distance Between Us</a:t>
            </a:r>
          </a:p>
        </p:txBody>
      </p:sp>
      <p:pic>
        <p:nvPicPr>
          <p:cNvPr id="11" name="Picture Placeholder 10">
            <a:extLst>
              <a:ext uri="{FF2B5EF4-FFF2-40B4-BE49-F238E27FC236}">
                <a16:creationId xmlns:a16="http://schemas.microsoft.com/office/drawing/2014/main" id="{CE7A7AEB-4AFD-4DEF-A604-6CE30A0F9068}"/>
              </a:ext>
            </a:extLst>
          </p:cNvPr>
          <p:cNvPicPr>
            <a:picLocks noGrp="1" noChangeAspect="1"/>
          </p:cNvPicPr>
          <p:nvPr>
            <p:ph idx="1"/>
          </p:nvPr>
        </p:nvPicPr>
        <p:blipFill rotWithShape="1">
          <a:blip r:embed="rId3"/>
          <a:stretch/>
        </p:blipFill>
        <p:spPr>
          <a:xfrm>
            <a:off x="6911691" y="1096963"/>
            <a:ext cx="3093018" cy="4664075"/>
          </a:xfrm>
          <a:prstGeom prst="rect">
            <a:avLst/>
          </a:prstGeom>
        </p:spPr>
      </p:pic>
      <p:sp>
        <p:nvSpPr>
          <p:cNvPr id="37" name="Text Placeholder 36">
            <a:extLst>
              <a:ext uri="{FF2B5EF4-FFF2-40B4-BE49-F238E27FC236}">
                <a16:creationId xmlns:a16="http://schemas.microsoft.com/office/drawing/2014/main" id="{C63877F6-4CCA-4405-9A3C-B7EC84F42384}"/>
              </a:ext>
            </a:extLst>
          </p:cNvPr>
          <p:cNvSpPr>
            <a:spLocks noGrp="1"/>
          </p:cNvSpPr>
          <p:nvPr>
            <p:ph type="body" sz="half" idx="2"/>
          </p:nvPr>
        </p:nvSpPr>
        <p:spPr/>
        <p:txBody>
          <a:bodyPr/>
          <a:lstStyle/>
          <a:p>
            <a:r>
              <a:rPr lang="en-US" b="1" i="1" dirty="0"/>
              <a:t>The Distance Between Us</a:t>
            </a:r>
            <a:r>
              <a:rPr lang="en-US" b="1" dirty="0"/>
              <a:t> is the first stand-alone romance novel written by Kasie West. This is a humorous tale of a hardworking, sarcastic girl named </a:t>
            </a:r>
            <a:r>
              <a:rPr lang="en-US" b="1" dirty="0" err="1"/>
              <a:t>Caymen</a:t>
            </a:r>
            <a:r>
              <a:rPr lang="en-US" b="1" dirty="0"/>
              <a:t> that despise rich people. She works in her mom’s porcelain doll shop where she meets Xander, a wealthy son of a hotel mogul, whom she can’t get out her head. She learns that maybe wealthy people aren’t so bad after all. </a:t>
            </a:r>
          </a:p>
        </p:txBody>
      </p:sp>
      <p:sp>
        <p:nvSpPr>
          <p:cNvPr id="5" name="Slide Number Placeholder 4">
            <a:extLst>
              <a:ext uri="{FF2B5EF4-FFF2-40B4-BE49-F238E27FC236}">
                <a16:creationId xmlns:a16="http://schemas.microsoft.com/office/drawing/2014/main" id="{6A6DE545-52D2-4F84-9894-B8F346E314C0}"/>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13D2E340-0663-474B-992C-9192B5C45E57}" type="slidenum">
              <a:rPr lang="en-US" noProof="0" smtClean="0">
                <a:solidFill>
                  <a:srgbClr val="FFFFFF"/>
                </a:solidFill>
              </a:rPr>
              <a:pPr defTabSz="914400">
                <a:spcAft>
                  <a:spcPts val="600"/>
                </a:spcAft>
              </a:pPr>
              <a:t>3</a:t>
            </a:fld>
            <a:endParaRPr lang="en-US" noProof="0">
              <a:solidFill>
                <a:srgbClr val="FFFFFF"/>
              </a:solidFill>
            </a:endParaRPr>
          </a:p>
        </p:txBody>
      </p:sp>
    </p:spTree>
    <p:extLst>
      <p:ext uri="{BB962C8B-B14F-4D97-AF65-F5344CB8AC3E}">
        <p14:creationId xmlns:p14="http://schemas.microsoft.com/office/powerpoint/2010/main" val="68504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90ED688-E8BB-4719-89DC-738647B151A0}"/>
              </a:ext>
            </a:extLst>
          </p:cNvPr>
          <p:cNvSpPr>
            <a:spLocks noGrp="1"/>
          </p:cNvSpPr>
          <p:nvPr>
            <p:ph type="title"/>
          </p:nvPr>
        </p:nvSpPr>
        <p:spPr>
          <a:xfrm>
            <a:off x="1143000" y="1097280"/>
            <a:ext cx="3931920" cy="1737360"/>
          </a:xfrm>
        </p:spPr>
        <p:txBody>
          <a:bodyPr/>
          <a:lstStyle/>
          <a:p>
            <a:r>
              <a:rPr lang="en-US" i="1" dirty="0"/>
              <a:t>The Fill-In Boyfriend</a:t>
            </a:r>
          </a:p>
        </p:txBody>
      </p:sp>
      <p:pic>
        <p:nvPicPr>
          <p:cNvPr id="11" name="Picture Placeholder 10">
            <a:extLst>
              <a:ext uri="{FF2B5EF4-FFF2-40B4-BE49-F238E27FC236}">
                <a16:creationId xmlns:a16="http://schemas.microsoft.com/office/drawing/2014/main" id="{CE7A7AEB-4AFD-4DEF-A604-6CE30A0F9068}"/>
              </a:ext>
            </a:extLst>
          </p:cNvPr>
          <p:cNvPicPr>
            <a:picLocks noGrp="1" noChangeAspect="1"/>
          </p:cNvPicPr>
          <p:nvPr>
            <p:ph idx="1"/>
          </p:nvPr>
        </p:nvPicPr>
        <p:blipFill>
          <a:blip r:embed="rId3"/>
          <a:stretch>
            <a:fillRect/>
          </a:stretch>
        </p:blipFill>
        <p:spPr>
          <a:xfrm>
            <a:off x="6911691" y="1230818"/>
            <a:ext cx="3093018" cy="4396365"/>
          </a:xfrm>
          <a:prstGeom prst="rect">
            <a:avLst/>
          </a:prstGeom>
        </p:spPr>
      </p:pic>
      <p:sp>
        <p:nvSpPr>
          <p:cNvPr id="37" name="Text Placeholder 36">
            <a:extLst>
              <a:ext uri="{FF2B5EF4-FFF2-40B4-BE49-F238E27FC236}">
                <a16:creationId xmlns:a16="http://schemas.microsoft.com/office/drawing/2014/main" id="{C63877F6-4CCA-4405-9A3C-B7EC84F42384}"/>
              </a:ext>
            </a:extLst>
          </p:cNvPr>
          <p:cNvSpPr>
            <a:spLocks noGrp="1"/>
          </p:cNvSpPr>
          <p:nvPr>
            <p:ph type="body" sz="half" idx="2"/>
          </p:nvPr>
        </p:nvSpPr>
        <p:spPr>
          <a:xfrm>
            <a:off x="1143000" y="2834640"/>
            <a:ext cx="3931920" cy="3017520"/>
          </a:xfrm>
        </p:spPr>
        <p:txBody>
          <a:bodyPr/>
          <a:lstStyle/>
          <a:p>
            <a:r>
              <a:rPr lang="en-US" b="1" dirty="0"/>
              <a:t>Another popular romance novel she wrote is called </a:t>
            </a:r>
            <a:r>
              <a:rPr lang="en-US" b="1" i="1" dirty="0"/>
              <a:t>The Fill-In Boyfriend</a:t>
            </a:r>
            <a:r>
              <a:rPr lang="en-US" b="1" dirty="0"/>
              <a:t>. Gia’s boyfriend, Bradley, dumps her in the school’s parking lot on prom night. In need of a date to impress her friends, she asks a random stranger to pretend to be Bradley. However, she begins to develop feelings for her fake boyfriend. Her lies catch up to her and threaten her friendships and new-found relationships.</a:t>
            </a:r>
            <a:r>
              <a:rPr lang="en-US" dirty="0"/>
              <a:t> </a:t>
            </a:r>
          </a:p>
        </p:txBody>
      </p:sp>
      <p:sp>
        <p:nvSpPr>
          <p:cNvPr id="5" name="Slide Number Placeholder 4">
            <a:extLst>
              <a:ext uri="{FF2B5EF4-FFF2-40B4-BE49-F238E27FC236}">
                <a16:creationId xmlns:a16="http://schemas.microsoft.com/office/drawing/2014/main" id="{6A6DE545-52D2-4F84-9894-B8F346E314C0}"/>
              </a:ext>
            </a:extLst>
          </p:cNvPr>
          <p:cNvSpPr>
            <a:spLocks noGrp="1"/>
          </p:cNvSpPr>
          <p:nvPr>
            <p:ph type="sldNum" sz="quarter" idx="12"/>
          </p:nvPr>
        </p:nvSpPr>
        <p:spPr>
          <a:xfrm>
            <a:off x="9329530" y="6223828"/>
            <a:ext cx="1706217" cy="365125"/>
          </a:xfrm>
        </p:spPr>
        <p:txBody>
          <a:bodyPr vert="horz" lIns="91440" tIns="45720" rIns="91440" bIns="45720" rtlCol="0" anchor="ctr">
            <a:normAutofit/>
          </a:bodyPr>
          <a:lstStyle/>
          <a:p>
            <a:pPr defTabSz="914400">
              <a:spcAft>
                <a:spcPts val="600"/>
              </a:spcAft>
            </a:pPr>
            <a:fld id="{13D2E340-0663-474B-992C-9192B5C45E57}" type="slidenum">
              <a:rPr lang="en-US" noProof="0" smtClean="0">
                <a:solidFill>
                  <a:srgbClr val="FFFFFF"/>
                </a:solidFill>
              </a:rPr>
              <a:pPr defTabSz="914400">
                <a:spcAft>
                  <a:spcPts val="600"/>
                </a:spcAft>
              </a:pPr>
              <a:t>4</a:t>
            </a:fld>
            <a:endParaRPr lang="en-US" noProof="0">
              <a:solidFill>
                <a:srgbClr val="FFFFFF"/>
              </a:solidFill>
            </a:endParaRPr>
          </a:p>
        </p:txBody>
      </p:sp>
    </p:spTree>
    <p:extLst>
      <p:ext uri="{BB962C8B-B14F-4D97-AF65-F5344CB8AC3E}">
        <p14:creationId xmlns:p14="http://schemas.microsoft.com/office/powerpoint/2010/main" val="2302069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90ED688-E8BB-4719-89DC-738647B151A0}"/>
              </a:ext>
            </a:extLst>
          </p:cNvPr>
          <p:cNvSpPr>
            <a:spLocks noGrp="1"/>
          </p:cNvSpPr>
          <p:nvPr>
            <p:ph type="title"/>
          </p:nvPr>
        </p:nvSpPr>
        <p:spPr/>
        <p:txBody>
          <a:bodyPr/>
          <a:lstStyle/>
          <a:p>
            <a:r>
              <a:rPr lang="en-US" i="1" dirty="0"/>
              <a:t>Fame, Fate, and the First Kiss</a:t>
            </a:r>
          </a:p>
        </p:txBody>
      </p:sp>
      <p:pic>
        <p:nvPicPr>
          <p:cNvPr id="11" name="Picture Placeholder 10">
            <a:extLst>
              <a:ext uri="{FF2B5EF4-FFF2-40B4-BE49-F238E27FC236}">
                <a16:creationId xmlns:a16="http://schemas.microsoft.com/office/drawing/2014/main" id="{CE7A7AEB-4AFD-4DEF-A604-6CE30A0F9068}"/>
              </a:ext>
            </a:extLst>
          </p:cNvPr>
          <p:cNvPicPr>
            <a:picLocks noGrp="1" noChangeAspect="1"/>
          </p:cNvPicPr>
          <p:nvPr>
            <p:ph idx="1"/>
          </p:nvPr>
        </p:nvPicPr>
        <p:blipFill>
          <a:blip r:embed="rId3"/>
          <a:stretch>
            <a:fillRect/>
          </a:stretch>
        </p:blipFill>
        <p:spPr>
          <a:xfrm>
            <a:off x="6911691" y="1111676"/>
            <a:ext cx="3093018" cy="4634648"/>
          </a:xfrm>
          <a:prstGeom prst="rect">
            <a:avLst/>
          </a:prstGeom>
        </p:spPr>
      </p:pic>
      <p:sp>
        <p:nvSpPr>
          <p:cNvPr id="37" name="Text Placeholder 36">
            <a:extLst>
              <a:ext uri="{FF2B5EF4-FFF2-40B4-BE49-F238E27FC236}">
                <a16:creationId xmlns:a16="http://schemas.microsoft.com/office/drawing/2014/main" id="{C63877F6-4CCA-4405-9A3C-B7EC84F42384}"/>
              </a:ext>
            </a:extLst>
          </p:cNvPr>
          <p:cNvSpPr>
            <a:spLocks noGrp="1"/>
          </p:cNvSpPr>
          <p:nvPr>
            <p:ph type="body" sz="half" idx="2"/>
          </p:nvPr>
        </p:nvSpPr>
        <p:spPr/>
        <p:txBody>
          <a:bodyPr>
            <a:normAutofit lnSpcReduction="10000"/>
          </a:bodyPr>
          <a:lstStyle/>
          <a:p>
            <a:r>
              <a:rPr lang="en-US" b="1" dirty="0"/>
              <a:t>Kasie’s most recent romance novel, </a:t>
            </a:r>
            <a:r>
              <a:rPr lang="en-US" b="1" i="1" dirty="0"/>
              <a:t>Fame, Fate, and the First Kiss </a:t>
            </a:r>
            <a:r>
              <a:rPr lang="en-US" b="1" dirty="0"/>
              <a:t>was published in February 2019. Lacey is an actress and has received a role that could be her big break. She has trouble bonding with her costars and completing homework assignments. Her dad hires a straight-laced tutor, Donovan, whom she develops a crush on. Donovan turns out to not be a distraction and helps her find the set’s saboteur who is threatening her career. </a:t>
            </a:r>
          </a:p>
        </p:txBody>
      </p:sp>
      <p:sp>
        <p:nvSpPr>
          <p:cNvPr id="5" name="Slide Number Placeholder 4">
            <a:extLst>
              <a:ext uri="{FF2B5EF4-FFF2-40B4-BE49-F238E27FC236}">
                <a16:creationId xmlns:a16="http://schemas.microsoft.com/office/drawing/2014/main" id="{6A6DE545-52D2-4F84-9894-B8F346E314C0}"/>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13D2E340-0663-474B-992C-9192B5C45E57}" type="slidenum">
              <a:rPr lang="en-US" noProof="0" smtClean="0">
                <a:solidFill>
                  <a:srgbClr val="FFFFFF"/>
                </a:solidFill>
              </a:rPr>
              <a:pPr defTabSz="914400">
                <a:spcAft>
                  <a:spcPts val="600"/>
                </a:spcAft>
              </a:pPr>
              <a:t>5</a:t>
            </a:fld>
            <a:endParaRPr lang="en-US" noProof="0">
              <a:solidFill>
                <a:srgbClr val="FFFFFF"/>
              </a:solidFill>
            </a:endParaRPr>
          </a:p>
        </p:txBody>
      </p:sp>
    </p:spTree>
    <p:extLst>
      <p:ext uri="{BB962C8B-B14F-4D97-AF65-F5344CB8AC3E}">
        <p14:creationId xmlns:p14="http://schemas.microsoft.com/office/powerpoint/2010/main" val="426836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AD67-EAD6-4EAA-89B1-79F33D5ACA45}"/>
              </a:ext>
            </a:extLst>
          </p:cNvPr>
          <p:cNvSpPr>
            <a:spLocks noGrp="1"/>
          </p:cNvSpPr>
          <p:nvPr>
            <p:ph type="title"/>
          </p:nvPr>
        </p:nvSpPr>
        <p:spPr>
          <a:xfrm>
            <a:off x="334618" y="390276"/>
            <a:ext cx="3931920" cy="1231127"/>
          </a:xfrm>
        </p:spPr>
        <p:txBody>
          <a:bodyPr/>
          <a:lstStyle/>
          <a:p>
            <a:r>
              <a:rPr lang="en-US" dirty="0"/>
              <a:t>Book Review: </a:t>
            </a:r>
            <a:r>
              <a:rPr lang="en-US" i="1" dirty="0"/>
              <a:t>By Your Side</a:t>
            </a:r>
          </a:p>
        </p:txBody>
      </p:sp>
      <p:sp>
        <p:nvSpPr>
          <p:cNvPr id="4" name="Content Placeholder 3">
            <a:extLst>
              <a:ext uri="{FF2B5EF4-FFF2-40B4-BE49-F238E27FC236}">
                <a16:creationId xmlns:a16="http://schemas.microsoft.com/office/drawing/2014/main" id="{BAEEA230-413D-4053-98E6-CC48139721CB}"/>
              </a:ext>
            </a:extLst>
          </p:cNvPr>
          <p:cNvSpPr>
            <a:spLocks noGrp="1"/>
          </p:cNvSpPr>
          <p:nvPr>
            <p:ph idx="1"/>
          </p:nvPr>
        </p:nvSpPr>
        <p:spPr>
          <a:xfrm>
            <a:off x="5836920" y="1188720"/>
            <a:ext cx="5212080" cy="4663440"/>
          </a:xfrm>
        </p:spPr>
        <p:txBody>
          <a:bodyPr>
            <a:noAutofit/>
          </a:bodyPr>
          <a:lstStyle/>
          <a:p>
            <a:pPr marL="45720" indent="0">
              <a:buNone/>
            </a:pPr>
            <a:r>
              <a:rPr lang="en-US" sz="1400" b="1" dirty="0"/>
              <a:t>After a weekend trapped in a library together, two teens from different social stratospheres are drawn to one another.</a:t>
            </a:r>
          </a:p>
          <a:p>
            <a:pPr marL="45720" indent="0">
              <a:buNone/>
            </a:pPr>
            <a:r>
              <a:rPr lang="en-US" sz="1400" b="1" dirty="0"/>
              <a:t>All Autumn, a white senior, wanted to do was go to the bathroom. She had been studying with her friends in the library before it closed, excited to go build a campfire in the canyon. Instead, she finds herself locked in the library, her friends gone and her phone with them. But she’s not alone: Dax, a white loner with a bad reputation, has purposely stayed behind, unaware of her presence. It’s a three-day weekend, and the two while the hours away with games and standoffs, each wary of trusting the other. As Autumn warms to Dax, he remains distant, and her friends never show up. When the reason for their absence is revealed and Autumn’s anxiety disorder spirals, it’s Dax who saves the day. Afterward, however, Dax pretends they’re strangers, and Autumn’s friends have expectations for who she should be with, and it sure isn’t Dax. The feeling of calm that Dax brought out in Autumn pulls her to him anyway, and soon she must decide what she really wants. Though quite slow to start, Autumn and Dax’s relationship burns brightly. Autumn’s struggles with anxiety are equally dynamic. If only the rest of her life—her friends and other love interest—were equally engaging.</a:t>
            </a:r>
          </a:p>
          <a:p>
            <a:pPr marL="45720" indent="0">
              <a:buNone/>
            </a:pPr>
            <a:r>
              <a:rPr lang="en-US" sz="1400" b="1" dirty="0"/>
              <a:t>A simmering romance that gives weight to mental health and hard choices. (Fiction. 13-18)</a:t>
            </a:r>
          </a:p>
        </p:txBody>
      </p:sp>
      <p:sp>
        <p:nvSpPr>
          <p:cNvPr id="3" name="Text Placeholder 2">
            <a:extLst>
              <a:ext uri="{FF2B5EF4-FFF2-40B4-BE49-F238E27FC236}">
                <a16:creationId xmlns:a16="http://schemas.microsoft.com/office/drawing/2014/main" id="{F2C25C27-49A2-4345-A449-89219CFCD918}"/>
              </a:ext>
            </a:extLst>
          </p:cNvPr>
          <p:cNvSpPr>
            <a:spLocks noGrp="1"/>
          </p:cNvSpPr>
          <p:nvPr>
            <p:ph type="body" sz="half" idx="2"/>
          </p:nvPr>
        </p:nvSpPr>
        <p:spPr>
          <a:xfrm>
            <a:off x="5836920" y="390276"/>
            <a:ext cx="4430200" cy="667191"/>
          </a:xfrm>
        </p:spPr>
        <p:txBody>
          <a:bodyPr/>
          <a:lstStyle/>
          <a:p>
            <a:r>
              <a:rPr lang="en-US" b="1" dirty="0"/>
              <a:t>Professional Review: </a:t>
            </a:r>
            <a:r>
              <a:rPr lang="en-US" b="1" dirty="0" err="1"/>
              <a:t>Kirkus</a:t>
            </a:r>
            <a:r>
              <a:rPr lang="en-US" b="1" dirty="0"/>
              <a:t> Magazine</a:t>
            </a:r>
          </a:p>
        </p:txBody>
      </p:sp>
      <p:sp>
        <p:nvSpPr>
          <p:cNvPr id="7" name="Slide Number Placeholder 6">
            <a:extLst>
              <a:ext uri="{FF2B5EF4-FFF2-40B4-BE49-F238E27FC236}">
                <a16:creationId xmlns:a16="http://schemas.microsoft.com/office/drawing/2014/main" id="{60CB638A-C5F7-45FA-97B3-028129327BC0}"/>
              </a:ext>
            </a:extLst>
          </p:cNvPr>
          <p:cNvSpPr>
            <a:spLocks noGrp="1"/>
          </p:cNvSpPr>
          <p:nvPr>
            <p:ph type="sldNum" sz="quarter" idx="12"/>
          </p:nvPr>
        </p:nvSpPr>
        <p:spPr/>
        <p:txBody>
          <a:bodyPr/>
          <a:lstStyle/>
          <a:p>
            <a:fld id="{13D2E340-0663-474B-992C-9192B5C45E57}" type="slidenum">
              <a:rPr lang="en-US" noProof="0" smtClean="0"/>
              <a:t>6</a:t>
            </a:fld>
            <a:endParaRPr lang="en-US" noProof="0"/>
          </a:p>
        </p:txBody>
      </p:sp>
      <p:pic>
        <p:nvPicPr>
          <p:cNvPr id="13" name="Picture 12">
            <a:extLst>
              <a:ext uri="{FF2B5EF4-FFF2-40B4-BE49-F238E27FC236}">
                <a16:creationId xmlns:a16="http://schemas.microsoft.com/office/drawing/2014/main" id="{B5D10F3B-591C-4FBE-85BB-C073703B16E4}"/>
              </a:ext>
            </a:extLst>
          </p:cNvPr>
          <p:cNvPicPr>
            <a:picLocks noChangeAspect="1"/>
          </p:cNvPicPr>
          <p:nvPr/>
        </p:nvPicPr>
        <p:blipFill>
          <a:blip r:embed="rId3"/>
          <a:stretch>
            <a:fillRect/>
          </a:stretch>
        </p:blipFill>
        <p:spPr>
          <a:xfrm>
            <a:off x="1462999" y="1621403"/>
            <a:ext cx="3000375" cy="4524375"/>
          </a:xfrm>
          <a:prstGeom prst="rect">
            <a:avLst/>
          </a:prstGeom>
        </p:spPr>
      </p:pic>
    </p:spTree>
    <p:extLst>
      <p:ext uri="{BB962C8B-B14F-4D97-AF65-F5344CB8AC3E}">
        <p14:creationId xmlns:p14="http://schemas.microsoft.com/office/powerpoint/2010/main" val="383734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AD67-EAD6-4EAA-89B1-79F33D5ACA45}"/>
              </a:ext>
            </a:extLst>
          </p:cNvPr>
          <p:cNvSpPr>
            <a:spLocks noGrp="1"/>
          </p:cNvSpPr>
          <p:nvPr>
            <p:ph type="title"/>
          </p:nvPr>
        </p:nvSpPr>
        <p:spPr>
          <a:xfrm>
            <a:off x="334618" y="390276"/>
            <a:ext cx="3931920" cy="1231127"/>
          </a:xfrm>
        </p:spPr>
        <p:txBody>
          <a:bodyPr/>
          <a:lstStyle/>
          <a:p>
            <a:r>
              <a:rPr lang="en-US" dirty="0"/>
              <a:t>Book Review: </a:t>
            </a:r>
            <a:r>
              <a:rPr lang="en-US" i="1" dirty="0"/>
              <a:t>By Your Side</a:t>
            </a:r>
          </a:p>
        </p:txBody>
      </p:sp>
      <p:sp>
        <p:nvSpPr>
          <p:cNvPr id="4" name="Content Placeholder 3">
            <a:extLst>
              <a:ext uri="{FF2B5EF4-FFF2-40B4-BE49-F238E27FC236}">
                <a16:creationId xmlns:a16="http://schemas.microsoft.com/office/drawing/2014/main" id="{BAEEA230-413D-4053-98E6-CC48139721CB}"/>
              </a:ext>
            </a:extLst>
          </p:cNvPr>
          <p:cNvSpPr>
            <a:spLocks noGrp="1"/>
          </p:cNvSpPr>
          <p:nvPr>
            <p:ph idx="1"/>
          </p:nvPr>
        </p:nvSpPr>
        <p:spPr>
          <a:xfrm>
            <a:off x="5836920" y="1188720"/>
            <a:ext cx="5212080" cy="4663440"/>
          </a:xfrm>
        </p:spPr>
        <p:txBody>
          <a:bodyPr>
            <a:noAutofit/>
          </a:bodyPr>
          <a:lstStyle/>
          <a:p>
            <a:pPr marL="45720" indent="0">
              <a:buNone/>
            </a:pPr>
            <a:r>
              <a:rPr lang="en-US" sz="1700" b="1" dirty="0"/>
              <a:t>Rating: </a:t>
            </a:r>
          </a:p>
          <a:p>
            <a:pPr marL="45720" indent="0">
              <a:buNone/>
            </a:pPr>
            <a:r>
              <a:rPr lang="en-US" sz="1700" b="1" dirty="0"/>
              <a:t>5 stars = Bohemian Rhapsody Awesome!</a:t>
            </a:r>
          </a:p>
          <a:p>
            <a:pPr marL="45720" indent="0">
              <a:buNone/>
            </a:pPr>
            <a:r>
              <a:rPr lang="en-US" sz="1700" b="1" dirty="0"/>
              <a:t>Review: </a:t>
            </a:r>
          </a:p>
          <a:p>
            <a:pPr marL="45720" indent="0">
              <a:buNone/>
            </a:pPr>
            <a:r>
              <a:rPr lang="en-US" sz="1700" b="1" dirty="0"/>
              <a:t>If you didn't already guess from the title yes, this is a romance book. It is realistic fiction and isn't part of a series. It is a pretty short read. With heartbreaks, lies, high school drama and some hospital visits this book will be hard to put down. The book is a little predictable but it isn't your typical love story. This is another great book I have read this year.</a:t>
            </a:r>
          </a:p>
          <a:p>
            <a:pPr marL="45720" indent="0">
              <a:buNone/>
            </a:pPr>
            <a:endParaRPr lang="en-US" sz="1700" b="1" dirty="0"/>
          </a:p>
          <a:p>
            <a:pPr marL="45720" indent="0">
              <a:buNone/>
            </a:pPr>
            <a:r>
              <a:rPr lang="en-US" sz="1700" b="1" dirty="0"/>
              <a:t>Reviewer grade: 8th</a:t>
            </a:r>
          </a:p>
        </p:txBody>
      </p:sp>
      <p:sp>
        <p:nvSpPr>
          <p:cNvPr id="3" name="Text Placeholder 2">
            <a:extLst>
              <a:ext uri="{FF2B5EF4-FFF2-40B4-BE49-F238E27FC236}">
                <a16:creationId xmlns:a16="http://schemas.microsoft.com/office/drawing/2014/main" id="{F2C25C27-49A2-4345-A449-89219CFCD918}"/>
              </a:ext>
            </a:extLst>
          </p:cNvPr>
          <p:cNvSpPr>
            <a:spLocks noGrp="1"/>
          </p:cNvSpPr>
          <p:nvPr>
            <p:ph type="body" sz="half" idx="2"/>
          </p:nvPr>
        </p:nvSpPr>
        <p:spPr>
          <a:xfrm>
            <a:off x="5836920" y="390276"/>
            <a:ext cx="4430200" cy="667191"/>
          </a:xfrm>
        </p:spPr>
        <p:txBody>
          <a:bodyPr/>
          <a:lstStyle/>
          <a:p>
            <a:r>
              <a:rPr lang="en-US" b="1" dirty="0"/>
              <a:t>Young Adult Review: Pikes Peak Library District Website</a:t>
            </a:r>
          </a:p>
        </p:txBody>
      </p:sp>
      <p:sp>
        <p:nvSpPr>
          <p:cNvPr id="7" name="Slide Number Placeholder 6">
            <a:extLst>
              <a:ext uri="{FF2B5EF4-FFF2-40B4-BE49-F238E27FC236}">
                <a16:creationId xmlns:a16="http://schemas.microsoft.com/office/drawing/2014/main" id="{60CB638A-C5F7-45FA-97B3-028129327BC0}"/>
              </a:ext>
            </a:extLst>
          </p:cNvPr>
          <p:cNvSpPr>
            <a:spLocks noGrp="1"/>
          </p:cNvSpPr>
          <p:nvPr>
            <p:ph type="sldNum" sz="quarter" idx="12"/>
          </p:nvPr>
        </p:nvSpPr>
        <p:spPr/>
        <p:txBody>
          <a:bodyPr/>
          <a:lstStyle/>
          <a:p>
            <a:fld id="{13D2E340-0663-474B-992C-9192B5C45E57}" type="slidenum">
              <a:rPr lang="en-US" noProof="0" smtClean="0"/>
              <a:t>7</a:t>
            </a:fld>
            <a:endParaRPr lang="en-US" noProof="0"/>
          </a:p>
        </p:txBody>
      </p:sp>
      <p:pic>
        <p:nvPicPr>
          <p:cNvPr id="13" name="Picture 12">
            <a:extLst>
              <a:ext uri="{FF2B5EF4-FFF2-40B4-BE49-F238E27FC236}">
                <a16:creationId xmlns:a16="http://schemas.microsoft.com/office/drawing/2014/main" id="{B5D10F3B-591C-4FBE-85BB-C073703B16E4}"/>
              </a:ext>
            </a:extLst>
          </p:cNvPr>
          <p:cNvPicPr>
            <a:picLocks noChangeAspect="1"/>
          </p:cNvPicPr>
          <p:nvPr/>
        </p:nvPicPr>
        <p:blipFill>
          <a:blip r:embed="rId5"/>
          <a:stretch>
            <a:fillRect/>
          </a:stretch>
        </p:blipFill>
        <p:spPr>
          <a:xfrm>
            <a:off x="1462999" y="1621403"/>
            <a:ext cx="3000375" cy="4524375"/>
          </a:xfrm>
          <a:prstGeom prst="rect">
            <a:avLst/>
          </a:prstGeom>
        </p:spPr>
      </p:pic>
      <p:pic>
        <p:nvPicPr>
          <p:cNvPr id="5" name="Recorded Sound">
            <a:hlinkClick r:id="" action="ppaction://media"/>
            <a:extLst>
              <a:ext uri="{FF2B5EF4-FFF2-40B4-BE49-F238E27FC236}">
                <a16:creationId xmlns:a16="http://schemas.microsoft.com/office/drawing/2014/main" id="{13C79802-750D-4DA2-A8C0-906F44FE71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9000" y="5614228"/>
            <a:ext cx="609600" cy="609600"/>
          </a:xfrm>
          <a:prstGeom prst="rect">
            <a:avLst/>
          </a:prstGeom>
        </p:spPr>
      </p:pic>
    </p:spTree>
    <p:extLst>
      <p:ext uri="{BB962C8B-B14F-4D97-AF65-F5344CB8AC3E}">
        <p14:creationId xmlns:p14="http://schemas.microsoft.com/office/powerpoint/2010/main" val="118624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4" name="Rectangle 33">
            <a:extLst>
              <a:ext uri="{FF2B5EF4-FFF2-40B4-BE49-F238E27FC236}">
                <a16:creationId xmlns:a16="http://schemas.microsoft.com/office/drawing/2014/main" id="{9A7DBAD6-80F9-497B-A278-8816A8E95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35">
            <a:extLst>
              <a:ext uri="{FF2B5EF4-FFF2-40B4-BE49-F238E27FC236}">
                <a16:creationId xmlns:a16="http://schemas.microsoft.com/office/drawing/2014/main" id="{D199BD0D-57F7-49B3-B38C-0949622D4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37">
            <a:extLst>
              <a:ext uri="{FF2B5EF4-FFF2-40B4-BE49-F238E27FC236}">
                <a16:creationId xmlns:a16="http://schemas.microsoft.com/office/drawing/2014/main" id="{C889B96F-2879-43CA-958A-277BCBB00D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7" name="Rectangle 39">
            <a:extLst>
              <a:ext uri="{FF2B5EF4-FFF2-40B4-BE49-F238E27FC236}">
                <a16:creationId xmlns:a16="http://schemas.microsoft.com/office/drawing/2014/main" id="{5A73C2C8-884F-499F-8303-6E5367B05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8433F32-8525-4FDA-8754-A6D6D243D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30B5A9C7-E3C9-4AF5-8048-7FE820EF90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59C577-A28F-4205-97A9-1791D3438653}"/>
              </a:ext>
            </a:extLst>
          </p:cNvPr>
          <p:cNvSpPr>
            <a:spLocks noGrp="1"/>
          </p:cNvSpPr>
          <p:nvPr>
            <p:ph type="title"/>
          </p:nvPr>
        </p:nvSpPr>
        <p:spPr>
          <a:xfrm>
            <a:off x="1109980" y="4208424"/>
            <a:ext cx="9966960" cy="1325880"/>
          </a:xfrm>
        </p:spPr>
        <p:txBody>
          <a:bodyPr vert="horz" lIns="91440" tIns="45720" rIns="91440" bIns="45720" rtlCol="0" anchor="b">
            <a:normAutofit/>
          </a:bodyPr>
          <a:lstStyle/>
          <a:p>
            <a:pPr algn="ctr">
              <a:lnSpc>
                <a:spcPct val="85000"/>
              </a:lnSpc>
            </a:pPr>
            <a:r>
              <a:rPr lang="en-US" sz="5600" b="1" cap="all"/>
              <a:t>More Books By Kasie West</a:t>
            </a:r>
          </a:p>
        </p:txBody>
      </p:sp>
      <p:pic>
        <p:nvPicPr>
          <p:cNvPr id="11" name="Picture 10">
            <a:extLst>
              <a:ext uri="{FF2B5EF4-FFF2-40B4-BE49-F238E27FC236}">
                <a16:creationId xmlns:a16="http://schemas.microsoft.com/office/drawing/2014/main" id="{FA417B78-7F3A-4163-A0A0-9F1923104DF2}"/>
              </a:ext>
            </a:extLst>
          </p:cNvPr>
          <p:cNvPicPr>
            <a:picLocks noChangeAspect="1"/>
          </p:cNvPicPr>
          <p:nvPr/>
        </p:nvPicPr>
        <p:blipFill rotWithShape="1">
          <a:blip r:embed="rId5"/>
          <a:srcRect t="14766" r="4" b="4"/>
          <a:stretch/>
        </p:blipFill>
        <p:spPr>
          <a:xfrm>
            <a:off x="728472" y="741172"/>
            <a:ext cx="2558820" cy="3279644"/>
          </a:xfrm>
          <a:prstGeom prst="rect">
            <a:avLst/>
          </a:prstGeom>
        </p:spPr>
      </p:pic>
      <p:pic>
        <p:nvPicPr>
          <p:cNvPr id="9" name="Picture 8">
            <a:extLst>
              <a:ext uri="{FF2B5EF4-FFF2-40B4-BE49-F238E27FC236}">
                <a16:creationId xmlns:a16="http://schemas.microsoft.com/office/drawing/2014/main" id="{1CBC07F9-D922-4BD0-B21D-0F88586F10F0}"/>
              </a:ext>
            </a:extLst>
          </p:cNvPr>
          <p:cNvPicPr>
            <a:picLocks noChangeAspect="1"/>
          </p:cNvPicPr>
          <p:nvPr/>
        </p:nvPicPr>
        <p:blipFill rotWithShape="1">
          <a:blip r:embed="rId6"/>
          <a:srcRect r="4" b="14450"/>
          <a:stretch/>
        </p:blipFill>
        <p:spPr>
          <a:xfrm>
            <a:off x="3448159" y="741172"/>
            <a:ext cx="2558820" cy="3279644"/>
          </a:xfrm>
          <a:prstGeom prst="rect">
            <a:avLst/>
          </a:prstGeom>
        </p:spPr>
      </p:pic>
      <p:pic>
        <p:nvPicPr>
          <p:cNvPr id="5" name="Picture 4">
            <a:extLst>
              <a:ext uri="{FF2B5EF4-FFF2-40B4-BE49-F238E27FC236}">
                <a16:creationId xmlns:a16="http://schemas.microsoft.com/office/drawing/2014/main" id="{BE684C4B-1B33-4A14-9C65-6A441CA18FE6}"/>
              </a:ext>
            </a:extLst>
          </p:cNvPr>
          <p:cNvPicPr>
            <a:picLocks noChangeAspect="1"/>
          </p:cNvPicPr>
          <p:nvPr/>
        </p:nvPicPr>
        <p:blipFill rotWithShape="1">
          <a:blip r:embed="rId7"/>
          <a:srcRect t="1574" r="4" b="13196"/>
          <a:stretch/>
        </p:blipFill>
        <p:spPr>
          <a:xfrm>
            <a:off x="6167846" y="741172"/>
            <a:ext cx="2558820" cy="3279644"/>
          </a:xfrm>
          <a:prstGeom prst="rect">
            <a:avLst/>
          </a:prstGeom>
        </p:spPr>
      </p:pic>
      <p:pic>
        <p:nvPicPr>
          <p:cNvPr id="7" name="Picture 6">
            <a:extLst>
              <a:ext uri="{FF2B5EF4-FFF2-40B4-BE49-F238E27FC236}">
                <a16:creationId xmlns:a16="http://schemas.microsoft.com/office/drawing/2014/main" id="{3D0F1B21-D5EB-48DA-8352-D16079CA07DA}"/>
              </a:ext>
            </a:extLst>
          </p:cNvPr>
          <p:cNvPicPr>
            <a:picLocks noChangeAspect="1"/>
          </p:cNvPicPr>
          <p:nvPr/>
        </p:nvPicPr>
        <p:blipFill rotWithShape="1">
          <a:blip r:embed="rId8"/>
          <a:srcRect r="3" b="15656"/>
          <a:stretch/>
        </p:blipFill>
        <p:spPr>
          <a:xfrm>
            <a:off x="8887532" y="741172"/>
            <a:ext cx="2575996" cy="3279644"/>
          </a:xfrm>
          <a:prstGeom prst="rect">
            <a:avLst/>
          </a:prstGeom>
        </p:spPr>
      </p:pic>
      <p:sp>
        <p:nvSpPr>
          <p:cNvPr id="3" name="Slide Number Placeholder 2">
            <a:extLst>
              <a:ext uri="{FF2B5EF4-FFF2-40B4-BE49-F238E27FC236}">
                <a16:creationId xmlns:a16="http://schemas.microsoft.com/office/drawing/2014/main" id="{CC5AA425-D313-4E75-916F-9AF5D9BADB0F}"/>
              </a:ext>
            </a:extLst>
          </p:cNvPr>
          <p:cNvSpPr>
            <a:spLocks noGrp="1"/>
          </p:cNvSpPr>
          <p:nvPr>
            <p:ph type="sldNum" sz="quarter" idx="12"/>
          </p:nvPr>
        </p:nvSpPr>
        <p:spPr>
          <a:xfrm>
            <a:off x="9329530" y="6223828"/>
            <a:ext cx="1706217" cy="365125"/>
          </a:xfrm>
        </p:spPr>
        <p:txBody>
          <a:bodyPr vert="horz" lIns="91440" tIns="45720" rIns="91440" bIns="45720" rtlCol="0" anchor="ctr">
            <a:normAutofit/>
          </a:bodyPr>
          <a:lstStyle/>
          <a:p>
            <a:pPr>
              <a:spcAft>
                <a:spcPts val="600"/>
              </a:spcAft>
            </a:pPr>
            <a:fld id="{13D2E340-0663-474B-992C-9192B5C45E57}" type="slidenum">
              <a:rPr lang="en-US" kern="1200" noProof="0">
                <a:latin typeface="+mn-lt"/>
                <a:ea typeface="+mn-ea"/>
                <a:cs typeface="+mn-cs"/>
              </a:rPr>
              <a:pPr>
                <a:spcAft>
                  <a:spcPts val="600"/>
                </a:spcAft>
              </a:pPr>
              <a:t>8</a:t>
            </a:fld>
            <a:endParaRPr lang="en-US" kern="1200" noProof="0">
              <a:latin typeface="+mn-lt"/>
              <a:ea typeface="+mn-ea"/>
              <a:cs typeface="+mn-cs"/>
            </a:endParaRPr>
          </a:p>
        </p:txBody>
      </p:sp>
      <p:pic>
        <p:nvPicPr>
          <p:cNvPr id="17" name="Recorded Sound">
            <a:hlinkClick r:id="" action="ppaction://media"/>
            <a:extLst>
              <a:ext uri="{FF2B5EF4-FFF2-40B4-BE49-F238E27FC236}">
                <a16:creationId xmlns:a16="http://schemas.microsoft.com/office/drawing/2014/main" id="{E91B523B-1A92-4112-AF70-AABF7ED26F7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3672" y="5919028"/>
            <a:ext cx="609600" cy="609600"/>
          </a:xfrm>
          <a:prstGeom prst="rect">
            <a:avLst/>
          </a:prstGeom>
        </p:spPr>
      </p:pic>
    </p:spTree>
    <p:extLst>
      <p:ext uri="{BB962C8B-B14F-4D97-AF65-F5344CB8AC3E}">
        <p14:creationId xmlns:p14="http://schemas.microsoft.com/office/powerpoint/2010/main" val="280915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Basi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B4AFBF-E012-4607-B95C-D9E661912AC6}">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terms/"/>
    <ds:schemaRef ds:uri="71af3243-3dd4-4a8d-8c0d-dd76da1f02a5"/>
    <ds:schemaRef ds:uri="http://schemas.openxmlformats.org/package/2006/metadata/core-properties"/>
    <ds:schemaRef ds:uri="16c05727-aa75-4e4a-9b5f-8a80a1165891"/>
    <ds:schemaRef ds:uri="http://www.w3.org/XML/1998/namespace"/>
    <ds:schemaRef ds:uri="http://purl.org/dc/dcmitype/"/>
  </ds:schemaRefs>
</ds:datastoreItem>
</file>

<file path=customXml/itemProps2.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3.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958</Words>
  <Application>Microsoft Office PowerPoint</Application>
  <PresentationFormat>Widescreen</PresentationFormat>
  <Paragraphs>57</Paragraphs>
  <Slides>8</Slides>
  <Notes>8</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Calibri</vt:lpstr>
      <vt:lpstr>Corbel</vt:lpstr>
      <vt:lpstr>Basis</vt:lpstr>
      <vt:lpstr>Kasie West</vt:lpstr>
      <vt:lpstr>Biography</vt:lpstr>
      <vt:lpstr>The Distance Between Us</vt:lpstr>
      <vt:lpstr>The Fill-In Boyfriend</vt:lpstr>
      <vt:lpstr>Fame, Fate, and the First Kiss</vt:lpstr>
      <vt:lpstr>Book Review: By Your Side</vt:lpstr>
      <vt:lpstr>Book Review: By Your Side</vt:lpstr>
      <vt:lpstr>More Books By Kasie West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2019-07-05T02:21:09Z</dcterms:created>
  <dcterms:modified xsi:type="dcterms:W3CDTF">2019-07-05T03:19:16Z</dcterms:modified>
</cp:coreProperties>
</file>